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64" r:id="rId3"/>
    <p:sldId id="262" r:id="rId4"/>
    <p:sldId id="256" r:id="rId5"/>
    <p:sldId id="261" r:id="rId6"/>
    <p:sldId id="257" r:id="rId7"/>
    <p:sldId id="268" r:id="rId8"/>
    <p:sldId id="260" r:id="rId9"/>
    <p:sldId id="270" r:id="rId10"/>
    <p:sldId id="265" r:id="rId11"/>
    <p:sldId id="269" r:id="rId12"/>
    <p:sldId id="258" r:id="rId13"/>
    <p:sldId id="259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3"/>
    <p:restoredTop sz="94674"/>
  </p:normalViewPr>
  <p:slideViewPr>
    <p:cSldViewPr snapToGrid="0" snapToObjects="1">
      <p:cViewPr>
        <p:scale>
          <a:sx n="106" d="100"/>
          <a:sy n="106" d="100"/>
        </p:scale>
        <p:origin x="1656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60FB6-0929-C34E-B592-1561D74CE76E}" type="datetimeFigureOut">
              <a:rPr lang="en-US" smtClean="0"/>
              <a:t>6/9/18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2F63C-5F61-5148-A38E-1CFFAC987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96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60FB6-0929-C34E-B592-1561D74CE76E}" type="datetimeFigureOut">
              <a:rPr lang="en-US" smtClean="0"/>
              <a:t>6/9/18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2F63C-5F61-5148-A38E-1CFFAC987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339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60FB6-0929-C34E-B592-1561D74CE76E}" type="datetimeFigureOut">
              <a:rPr lang="en-US" smtClean="0"/>
              <a:t>6/9/18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2F63C-5F61-5148-A38E-1CFFAC987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6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60FB6-0929-C34E-B592-1561D74CE76E}" type="datetimeFigureOut">
              <a:rPr lang="en-US" smtClean="0"/>
              <a:t>6/9/18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2F63C-5F61-5148-A38E-1CFFAC987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861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60FB6-0929-C34E-B592-1561D74CE76E}" type="datetimeFigureOut">
              <a:rPr lang="en-US" smtClean="0"/>
              <a:t>6/9/18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2F63C-5F61-5148-A38E-1CFFAC987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026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60FB6-0929-C34E-B592-1561D74CE76E}" type="datetimeFigureOut">
              <a:rPr lang="en-US" smtClean="0"/>
              <a:t>6/9/18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2F63C-5F61-5148-A38E-1CFFAC987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30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60FB6-0929-C34E-B592-1561D74CE76E}" type="datetimeFigureOut">
              <a:rPr lang="en-US" smtClean="0"/>
              <a:t>6/9/18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2F63C-5F61-5148-A38E-1CFFAC987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639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60FB6-0929-C34E-B592-1561D74CE76E}" type="datetimeFigureOut">
              <a:rPr lang="en-US" smtClean="0"/>
              <a:t>6/9/18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2F63C-5F61-5148-A38E-1CFFAC987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20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60FB6-0929-C34E-B592-1561D74CE76E}" type="datetimeFigureOut">
              <a:rPr lang="en-US" smtClean="0"/>
              <a:t>6/9/18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2F63C-5F61-5148-A38E-1CFFAC987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627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60FB6-0929-C34E-B592-1561D74CE76E}" type="datetimeFigureOut">
              <a:rPr lang="en-US" smtClean="0"/>
              <a:t>6/9/18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2F63C-5F61-5148-A38E-1CFFAC987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818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60FB6-0929-C34E-B592-1561D74CE76E}" type="datetimeFigureOut">
              <a:rPr lang="en-US" smtClean="0"/>
              <a:t>6/9/18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2F63C-5F61-5148-A38E-1CFFAC987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03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000"/>
            <a:lum/>
          </a:blip>
          <a:srcRect/>
          <a:stretch>
            <a:fillRect t="-4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A60FB6-0929-C34E-B592-1561D74CE76E}" type="datetimeFigureOut">
              <a:rPr lang="en-US" smtClean="0"/>
              <a:t>6/9/18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2F63C-5F61-5148-A38E-1CFFAC987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64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232" y="233157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CHYTRÁ ZASTÁVKA</a:t>
            </a:r>
            <a:endParaRPr lang="en-US" sz="720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528055"/>
            <a:ext cx="10515600" cy="64690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Malé změny s velkým dopadem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57727" y="4853618"/>
            <a:ext cx="10515600" cy="122722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mtClean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en-US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Earth 2.0</a:t>
            </a:r>
          </a:p>
        </p:txBody>
      </p:sp>
    </p:spTree>
    <p:extLst>
      <p:ext uri="{BB962C8B-B14F-4D97-AF65-F5344CB8AC3E}">
        <p14:creationId xmlns:p14="http://schemas.microsoft.com/office/powerpoint/2010/main" val="84363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DATA FLOW</a:t>
            </a:r>
            <a:endParaRPr lang="en-US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9221"/>
            <a:ext cx="12192000" cy="441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1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0"/>
            <a:ext cx="96979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31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909" y="1719806"/>
            <a:ext cx="2578187" cy="458573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49" y="1719806"/>
            <a:ext cx="2576536" cy="458280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379" y="1726304"/>
            <a:ext cx="2574535" cy="457923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470" y="1719806"/>
            <a:ext cx="2574535" cy="457923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Mobilní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aplikace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3428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782305"/>
            <a:ext cx="2576537" cy="458280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511" y="1782305"/>
            <a:ext cx="2576537" cy="458280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622" y="1782305"/>
            <a:ext cx="2623741" cy="458280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Mobilní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aplikace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899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POROVNANÍ </a:t>
            </a:r>
            <a:endParaRPr lang="en-US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00202" y="1944444"/>
            <a:ext cx="3052011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smtClean="0"/>
              <a:t>LED PANEL</a:t>
            </a:r>
            <a:endParaRPr lang="en-US" sz="3200"/>
          </a:p>
        </p:txBody>
      </p:sp>
      <p:sp>
        <p:nvSpPr>
          <p:cNvPr id="6" name="TextBox 5"/>
          <p:cNvSpPr txBox="1"/>
          <p:nvPr/>
        </p:nvSpPr>
        <p:spPr>
          <a:xfrm>
            <a:off x="8265695" y="1955104"/>
            <a:ext cx="3088105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smtClean="0"/>
              <a:t>LCD PANEL</a:t>
            </a:r>
            <a:endParaRPr lang="en-US" sz="3200"/>
          </a:p>
        </p:txBody>
      </p:sp>
      <p:sp>
        <p:nvSpPr>
          <p:cNvPr id="7" name="TextBox 6"/>
          <p:cNvSpPr txBox="1"/>
          <p:nvPr/>
        </p:nvSpPr>
        <p:spPr>
          <a:xfrm>
            <a:off x="4363452" y="4108940"/>
            <a:ext cx="3685673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smtClean="0"/>
              <a:t>MOBILNÍ APLIKACE</a:t>
            </a:r>
            <a:endParaRPr lang="en-US" sz="3200"/>
          </a:p>
        </p:txBody>
      </p:sp>
      <p:sp>
        <p:nvSpPr>
          <p:cNvPr id="9" name="TextBox 8"/>
          <p:cNvSpPr txBox="1"/>
          <p:nvPr/>
        </p:nvSpPr>
        <p:spPr>
          <a:xfrm>
            <a:off x="1552074" y="2530200"/>
            <a:ext cx="3308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mtClean="0"/>
              <a:t>Zastávky s menším provozem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/>
              <a:t>Levné řešení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/>
              <a:t>Lze použít již existující panely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29599" y="2539879"/>
            <a:ext cx="3308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mtClean="0"/>
              <a:t>Rozšířené informace o spojích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/>
              <a:t>Grafické znázornění výluk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/>
              <a:t>Navigace mezi zastávkami</a:t>
            </a:r>
          </a:p>
          <a:p>
            <a:pPr marL="285750" indent="-285750">
              <a:buFont typeface="Arial" charset="0"/>
              <a:buChar char="•"/>
            </a:pPr>
            <a:endParaRPr lang="en-US" smtClean="0"/>
          </a:p>
        </p:txBody>
      </p:sp>
      <p:sp>
        <p:nvSpPr>
          <p:cNvPr id="11" name="TextBox 10"/>
          <p:cNvSpPr txBox="1"/>
          <p:nvPr/>
        </p:nvSpPr>
        <p:spPr>
          <a:xfrm>
            <a:off x="4363453" y="4709717"/>
            <a:ext cx="49008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mtClean="0"/>
              <a:t>Plánovaní tras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/>
              <a:t>Zobrazení aktuální dopravní situace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/>
              <a:t>Informace o výlukách a nehodách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/>
              <a:t>Rozšířené funkce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mtClean="0"/>
              <a:t>Počasí, Rekola, Liftago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mtClean="0"/>
              <a:t>Prodej jízdenek a lístků</a:t>
            </a:r>
          </a:p>
          <a:p>
            <a:pPr marL="285750" indent="-285750">
              <a:buFont typeface="Arial" charset="0"/>
              <a:buChar char="•"/>
            </a:pP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377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0"/>
            <a:ext cx="969855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604" y="0"/>
            <a:ext cx="96985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094" y="0"/>
            <a:ext cx="96985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42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2928108"/>
            <a:ext cx="11692128" cy="274929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411619"/>
            <a:ext cx="10515600" cy="9677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LED PANEL</a:t>
            </a:r>
            <a:endParaRPr lang="en-US" sz="4400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803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LCD PANEL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204" y="1486146"/>
            <a:ext cx="8793600" cy="494640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299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425" y="1491917"/>
            <a:ext cx="8793600" cy="49464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LCD PANEL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2147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LCD PANEL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168" y="1497931"/>
            <a:ext cx="8793600" cy="49464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9497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728" y="1491923"/>
            <a:ext cx="8793600" cy="4946400"/>
          </a:xfrm>
          <a:ln w="12700">
            <a:solidFill>
              <a:schemeClr val="tx1"/>
            </a:solidFill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LCD PANEL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862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75</Words>
  <Application>Microsoft Macintosh PowerPoint</Application>
  <PresentationFormat>Widescreen</PresentationFormat>
  <Paragraphs>28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Calibri Light</vt:lpstr>
      <vt:lpstr>Arial</vt:lpstr>
      <vt:lpstr>Office Theme</vt:lpstr>
      <vt:lpstr>CHYTRÁ ZASTÁVKA</vt:lpstr>
      <vt:lpstr>PowerPoint Presentation</vt:lpstr>
      <vt:lpstr>PowerPoint Presentation</vt:lpstr>
      <vt:lpstr>PowerPoint Presentation</vt:lpstr>
      <vt:lpstr>PowerPoint Presentation</vt:lpstr>
      <vt:lpstr>LCD PANEL</vt:lpstr>
      <vt:lpstr>LCD PANEL</vt:lpstr>
      <vt:lpstr>LCD PANEL</vt:lpstr>
      <vt:lpstr>LCD PANEL</vt:lpstr>
      <vt:lpstr>DATA FLOW</vt:lpstr>
      <vt:lpstr>PowerPoint Presentation</vt:lpstr>
      <vt:lpstr>Mobilní aplikace</vt:lpstr>
      <vt:lpstr>Mobilní aplikace</vt:lpstr>
      <vt:lpstr>POROVNANÍ 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63</cp:revision>
  <cp:lastPrinted>2018-06-09T14:41:57Z</cp:lastPrinted>
  <dcterms:created xsi:type="dcterms:W3CDTF">2018-06-09T10:02:01Z</dcterms:created>
  <dcterms:modified xsi:type="dcterms:W3CDTF">2018-06-09T16:10:04Z</dcterms:modified>
</cp:coreProperties>
</file>